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fntdata" ContentType="application/x-fontdata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embedTrueTypeFonts="1" saveSubsetFonts="1" autoCompressPictures="0">
  <p:sldMasterIdLst>
    <p:sldMasterId id="2147483661" r:id="rId1"/>
  </p:sldMasterIdLst>
  <p:notesMasterIdLst>
    <p:notesMasterId r:id="rId12"/>
  </p:notesMasterIdLst>
  <p:sldIdLst>
    <p:sldId id="267" r:id="rId2"/>
    <p:sldId id="264" r:id="rId3"/>
    <p:sldId id="265" r:id="rId4"/>
    <p:sldId id="266" r:id="rId5"/>
    <p:sldId id="268" r:id="rId6"/>
    <p:sldId id="269" r:id="rId7"/>
    <p:sldId id="270" r:id="rId8"/>
    <p:sldId id="271" r:id="rId9"/>
    <p:sldId id="272" r:id="rId10"/>
    <p:sldId id="273" r:id="rId11"/>
  </p:sldIdLst>
  <p:sldSz cx="9144000" cy="5143500" type="screen16x9"/>
  <p:notesSz cx="6858000" cy="9144000"/>
  <p:embeddedFontLst>
    <p:embeddedFont>
      <p:font typeface="Georgia" panose="02040502050405020303" pitchFamily="18" charset="0"/>
      <p:regular r:id="rId13"/>
      <p:bold r:id="rId14"/>
      <p:italic r:id="rId15"/>
      <p:boldItalic r:id="rId16"/>
    </p:embeddedFont>
    <p:embeddedFont>
      <p:font typeface="Nunito Sans" panose="020B0604020202020204" charset="0"/>
      <p:regular r:id="rId17"/>
      <p:bold r:id="rId18"/>
      <p:italic r:id="rId19"/>
      <p:boldItalic r:id="rId20"/>
    </p:embeddedFont>
    <p:embeddedFont>
      <p:font typeface="Calibri" panose="020F0502020204030204" pitchFamily="34" charset="0"/>
      <p:regular r:id="rId21"/>
      <p:bold r:id="rId22"/>
      <p:italic r:id="rId23"/>
      <p:boldItalic r:id="rId24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FF83D17-FC7C-475D-85DA-2525BC9F65B8}">
  <a:tblStyle styleId="{5FF83D17-FC7C-475D-85DA-2525BC9F65B8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inimized">
    <p:restoredLeft sz="0" autoAdjust="0"/>
    <p:restoredTop sz="87914" autoAdjust="0"/>
  </p:normalViewPr>
  <p:slideViewPr>
    <p:cSldViewPr snapToGrid="0">
      <p:cViewPr varScale="1">
        <p:scale>
          <a:sx n="79" d="100"/>
          <a:sy n="79" d="100"/>
        </p:scale>
        <p:origin x="372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font" Target="fonts/font1.fntdata"/><Relationship Id="rId18" Type="http://schemas.openxmlformats.org/officeDocument/2006/relationships/font" Target="fonts/font6.fntdata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font" Target="fonts/font9.fntdata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17" Type="http://schemas.openxmlformats.org/officeDocument/2006/relationships/font" Target="fonts/font5.fntdata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font" Target="fonts/font4.fntdata"/><Relationship Id="rId20" Type="http://schemas.openxmlformats.org/officeDocument/2006/relationships/font" Target="fonts/font8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12.fntdata"/><Relationship Id="rId5" Type="http://schemas.openxmlformats.org/officeDocument/2006/relationships/slide" Target="slides/slide4.xml"/><Relationship Id="rId15" Type="http://schemas.openxmlformats.org/officeDocument/2006/relationships/font" Target="fonts/font3.fntdata"/><Relationship Id="rId23" Type="http://schemas.openxmlformats.org/officeDocument/2006/relationships/font" Target="fonts/font11.fntdata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font" Target="fonts/font7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font" Target="fonts/font2.fntdata"/><Relationship Id="rId22" Type="http://schemas.openxmlformats.org/officeDocument/2006/relationships/font" Target="fonts/font10.fntdata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175" y="685800"/>
            <a:ext cx="60963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" name="Google Shape;158;g35ed75ccf_0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9" name="Google Shape;159;g35ed75ccf_01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/>
          <p:nvPr/>
        </p:nvSpPr>
        <p:spPr>
          <a:xfrm flipH="1">
            <a:off x="-688" y="0"/>
            <a:ext cx="4575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ctrTitle"/>
          </p:nvPr>
        </p:nvSpPr>
        <p:spPr>
          <a:xfrm>
            <a:off x="468925" y="2387250"/>
            <a:ext cx="3636600" cy="2259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3000"/>
              <a:buNone/>
              <a:defRPr sz="3000" b="1">
                <a:solidFill>
                  <a:srgbClr val="F67031"/>
                </a:solidFill>
              </a:defRPr>
            </a:lvl9pPr>
          </a:lstStyle>
          <a:p>
            <a:endParaRPr dirty="0"/>
          </a:p>
        </p:txBody>
      </p:sp>
      <p:sp>
        <p:nvSpPr>
          <p:cNvPr id="12" name="Google Shape;12;p2"/>
          <p:cNvSpPr/>
          <p:nvPr/>
        </p:nvSpPr>
        <p:spPr>
          <a:xfrm>
            <a:off x="4574900" y="-150"/>
            <a:ext cx="185400" cy="5143500"/>
          </a:xfrm>
          <a:prstGeom prst="rect">
            <a:avLst/>
          </a:prstGeom>
          <a:gradFill>
            <a:gsLst>
              <a:gs pos="0">
                <a:srgbClr val="000014">
                  <a:alpha val="49803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btitle">
  <p:cSld name="TITLE_1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/>
          <p:nvPr/>
        </p:nvSpPr>
        <p:spPr>
          <a:xfrm flipH="1">
            <a:off x="-7125" y="0"/>
            <a:ext cx="2592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" name="Google Shape;15;p3"/>
          <p:cNvSpPr/>
          <p:nvPr/>
        </p:nvSpPr>
        <p:spPr>
          <a:xfrm>
            <a:off x="2585478" y="0"/>
            <a:ext cx="113100" cy="51435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6" name="Google Shape;16;p3"/>
          <p:cNvSpPr txBox="1">
            <a:spLocks noGrp="1"/>
          </p:cNvSpPr>
          <p:nvPr>
            <p:ph type="ctrTitle"/>
          </p:nvPr>
        </p:nvSpPr>
        <p:spPr>
          <a:xfrm>
            <a:off x="277100" y="284200"/>
            <a:ext cx="2024100" cy="36780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9pPr>
          </a:lstStyle>
          <a:p>
            <a:endParaRPr dirty="0"/>
          </a:p>
        </p:txBody>
      </p:sp>
      <p:sp>
        <p:nvSpPr>
          <p:cNvPr id="17" name="Google Shape;17;p3"/>
          <p:cNvSpPr txBox="1">
            <a:spLocks noGrp="1"/>
          </p:cNvSpPr>
          <p:nvPr>
            <p:ph type="subTitle" idx="1"/>
          </p:nvPr>
        </p:nvSpPr>
        <p:spPr>
          <a:xfrm>
            <a:off x="277100" y="3983050"/>
            <a:ext cx="2024100" cy="78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1400"/>
              <a:buFont typeface="Georgia"/>
              <a:buNone/>
              <a:defRPr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3000"/>
              <a:buFont typeface="Georgia"/>
              <a:buNone/>
              <a:defRPr sz="3000" i="1">
                <a:solidFill>
                  <a:srgbClr val="999999"/>
                </a:solidFill>
                <a:latin typeface="Georgia"/>
                <a:ea typeface="Georgia"/>
                <a:cs typeface="Georgia"/>
                <a:sym typeface="Georgia"/>
              </a:defRPr>
            </a:lvl9pPr>
          </a:lstStyle>
          <a:p>
            <a:endParaRPr/>
          </a:p>
        </p:txBody>
      </p:sp>
      <p:sp>
        <p:nvSpPr>
          <p:cNvPr id="18" name="Google Shape;18;p3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>
                <a:solidFill>
                  <a:srgbClr val="FFFFFF"/>
                </a:solidFill>
              </a:defRPr>
            </a:lvl1pPr>
            <a:lvl2pPr lvl="1">
              <a:buNone/>
              <a:defRPr>
                <a:solidFill>
                  <a:srgbClr val="FFFFFF"/>
                </a:solidFill>
              </a:defRPr>
            </a:lvl2pPr>
            <a:lvl3pPr lvl="2">
              <a:buNone/>
              <a:defRPr>
                <a:solidFill>
                  <a:srgbClr val="FFFFFF"/>
                </a:solidFill>
              </a:defRPr>
            </a:lvl3pPr>
            <a:lvl4pPr lvl="3">
              <a:buNone/>
              <a:defRPr>
                <a:solidFill>
                  <a:srgbClr val="FFFFFF"/>
                </a:solidFill>
              </a:defRPr>
            </a:lvl4pPr>
            <a:lvl5pPr lvl="4">
              <a:buNone/>
              <a:defRPr>
                <a:solidFill>
                  <a:srgbClr val="FFFFFF"/>
                </a:solidFill>
              </a:defRPr>
            </a:lvl5pPr>
            <a:lvl6pPr lvl="5">
              <a:buNone/>
              <a:defRPr>
                <a:solidFill>
                  <a:srgbClr val="FFFFFF"/>
                </a:solidFill>
              </a:defRPr>
            </a:lvl6pPr>
            <a:lvl7pPr lvl="6">
              <a:buNone/>
              <a:defRPr>
                <a:solidFill>
                  <a:srgbClr val="FFFFFF"/>
                </a:solidFill>
              </a:defRPr>
            </a:lvl7pPr>
            <a:lvl8pPr lvl="7">
              <a:buNone/>
              <a:defRPr>
                <a:solidFill>
                  <a:srgbClr val="FFFFFF"/>
                </a:solidFill>
              </a:defRPr>
            </a:lvl8pPr>
            <a:lvl9pPr lvl="8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able of contents">
  <p:cSld name="TITLE_1_2">
    <p:spTree>
      <p:nvGrpSpPr>
        <p:cNvPr id="1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Google Shape;20;p4"/>
          <p:cNvSpPr/>
          <p:nvPr/>
        </p:nvSpPr>
        <p:spPr>
          <a:xfrm flipH="1">
            <a:off x="4568412" y="0"/>
            <a:ext cx="4575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" name="Google Shape;21;p4"/>
          <p:cNvSpPr txBox="1">
            <a:spLocks noGrp="1"/>
          </p:cNvSpPr>
          <p:nvPr>
            <p:ph type="subTitle" idx="1"/>
          </p:nvPr>
        </p:nvSpPr>
        <p:spPr>
          <a:xfrm>
            <a:off x="646550" y="1989500"/>
            <a:ext cx="3246900" cy="212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400"/>
              <a:buFont typeface="Georgia"/>
              <a:buNone/>
              <a:defRPr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000"/>
              <a:buFont typeface="Georgia"/>
              <a:buNone/>
              <a:defRPr sz="3000" i="1">
                <a:solidFill>
                  <a:srgbClr val="FFFFFF"/>
                </a:solidFill>
                <a:latin typeface="Georgia"/>
                <a:ea typeface="Georgia"/>
                <a:cs typeface="Georgia"/>
                <a:sym typeface="Georgia"/>
              </a:defRPr>
            </a:lvl9pPr>
          </a:lstStyle>
          <a:p>
            <a:endParaRPr/>
          </a:p>
        </p:txBody>
      </p:sp>
      <p:sp>
        <p:nvSpPr>
          <p:cNvPr id="22" name="Google Shape;22;p4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sp>
        <p:nvSpPr>
          <p:cNvPr id="23" name="Google Shape;23;p4"/>
          <p:cNvSpPr/>
          <p:nvPr/>
        </p:nvSpPr>
        <p:spPr>
          <a:xfrm flipH="1">
            <a:off x="4455300" y="0"/>
            <a:ext cx="113100" cy="51435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4" name="Google Shape;24;p4"/>
          <p:cNvSpPr txBox="1">
            <a:spLocks noGrp="1"/>
          </p:cNvSpPr>
          <p:nvPr>
            <p:ph type="body" idx="2"/>
          </p:nvPr>
        </p:nvSpPr>
        <p:spPr>
          <a:xfrm>
            <a:off x="5130225" y="1016000"/>
            <a:ext cx="3470700" cy="3099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800"/>
              <a:buAutoNum type="arabicPeriod"/>
              <a:defRPr sz="1800"/>
            </a:lvl1pPr>
            <a:lvl2pPr marL="914400" lvl="1" indent="-317500" rtl="0">
              <a:spcBef>
                <a:spcPts val="1000"/>
              </a:spcBef>
              <a:spcAft>
                <a:spcPts val="0"/>
              </a:spcAft>
              <a:buSzPts val="1400"/>
              <a:buAutoNum type="alphaLcPeriod"/>
              <a:defRPr>
                <a:solidFill>
                  <a:srgbClr val="999999"/>
                </a:solidFill>
              </a:defRPr>
            </a:lvl2pPr>
            <a:lvl3pPr marL="1371600" lvl="2" indent="-317500" rtl="0">
              <a:spcBef>
                <a:spcPts val="1000"/>
              </a:spcBef>
              <a:spcAft>
                <a:spcPts val="0"/>
              </a:spcAft>
              <a:buSzPts val="1400"/>
              <a:buAutoNum type="romanLcPeriod"/>
              <a:defRPr>
                <a:solidFill>
                  <a:srgbClr val="999999"/>
                </a:solidFill>
              </a:defRPr>
            </a:lvl3pPr>
            <a:lvl4pPr marL="1828800" lvl="3" indent="-317500" rtl="0">
              <a:spcBef>
                <a:spcPts val="1000"/>
              </a:spcBef>
              <a:spcAft>
                <a:spcPts val="0"/>
              </a:spcAft>
              <a:buSzPts val="1400"/>
              <a:buAutoNum type="arabicPeriod"/>
              <a:defRPr>
                <a:solidFill>
                  <a:srgbClr val="999999"/>
                </a:solidFill>
              </a:defRPr>
            </a:lvl4pPr>
            <a:lvl5pPr marL="2286000" lvl="4" indent="-317500" rtl="0">
              <a:spcBef>
                <a:spcPts val="1000"/>
              </a:spcBef>
              <a:spcAft>
                <a:spcPts val="0"/>
              </a:spcAft>
              <a:buClr>
                <a:srgbClr val="999999"/>
              </a:buClr>
              <a:buSzPts val="1400"/>
              <a:buAutoNum type="alphaLcPeriod"/>
              <a:defRPr>
                <a:solidFill>
                  <a:srgbClr val="999999"/>
                </a:solidFill>
              </a:defRPr>
            </a:lvl5pPr>
            <a:lvl6pPr marL="2743200" lvl="5" indent="-317500" rtl="0">
              <a:spcBef>
                <a:spcPts val="1000"/>
              </a:spcBef>
              <a:spcAft>
                <a:spcPts val="0"/>
              </a:spcAft>
              <a:buClr>
                <a:srgbClr val="999999"/>
              </a:buClr>
              <a:buSzPts val="1400"/>
              <a:buAutoNum type="romanLcPeriod"/>
              <a:defRPr>
                <a:solidFill>
                  <a:srgbClr val="999999"/>
                </a:solidFill>
              </a:defRPr>
            </a:lvl6pPr>
            <a:lvl7pPr marL="3200400" lvl="6" indent="-317500" rtl="0">
              <a:spcBef>
                <a:spcPts val="1000"/>
              </a:spcBef>
              <a:spcAft>
                <a:spcPts val="0"/>
              </a:spcAft>
              <a:buClr>
                <a:srgbClr val="999999"/>
              </a:buClr>
              <a:buSzPts val="1400"/>
              <a:buAutoNum type="arabicPeriod"/>
              <a:defRPr>
                <a:solidFill>
                  <a:srgbClr val="999999"/>
                </a:solidFill>
              </a:defRPr>
            </a:lvl7pPr>
            <a:lvl8pPr marL="3657600" lvl="7" indent="-317500" rtl="0">
              <a:spcBef>
                <a:spcPts val="1000"/>
              </a:spcBef>
              <a:spcAft>
                <a:spcPts val="0"/>
              </a:spcAft>
              <a:buClr>
                <a:srgbClr val="999999"/>
              </a:buClr>
              <a:buSzPts val="1400"/>
              <a:buAutoNum type="alphaLcPeriod"/>
              <a:defRPr>
                <a:solidFill>
                  <a:srgbClr val="999999"/>
                </a:solidFill>
              </a:defRPr>
            </a:lvl8pPr>
            <a:lvl9pPr marL="4114800" lvl="8" indent="-317500" rtl="0">
              <a:spcBef>
                <a:spcPts val="1000"/>
              </a:spcBef>
              <a:spcAft>
                <a:spcPts val="1000"/>
              </a:spcAft>
              <a:buClr>
                <a:srgbClr val="999999"/>
              </a:buClr>
              <a:buSzPts val="1400"/>
              <a:buAutoNum type="romanLcPeriod"/>
              <a:defRPr>
                <a:solidFill>
                  <a:srgbClr val="999999"/>
                </a:solidFill>
              </a:defRPr>
            </a:lvl9pPr>
          </a:lstStyle>
          <a:p>
            <a:endParaRPr/>
          </a:p>
        </p:txBody>
      </p:sp>
      <p:sp>
        <p:nvSpPr>
          <p:cNvPr id="25" name="Google Shape;25;p4"/>
          <p:cNvSpPr txBox="1">
            <a:spLocks noGrp="1"/>
          </p:cNvSpPr>
          <p:nvPr>
            <p:ph type="title"/>
          </p:nvPr>
        </p:nvSpPr>
        <p:spPr>
          <a:xfrm>
            <a:off x="646573" y="1016000"/>
            <a:ext cx="3246900" cy="97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>
            <a:endParaRPr/>
          </a:p>
        </p:txBody>
      </p:sp>
      <p:sp>
        <p:nvSpPr>
          <p:cNvPr id="8" name="CuadroTexto 7"/>
          <p:cNvSpPr txBox="1"/>
          <p:nvPr userDrawn="1"/>
        </p:nvSpPr>
        <p:spPr>
          <a:xfrm>
            <a:off x="216108" y="4749851"/>
            <a:ext cx="472398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sz="1200" b="1" i="0" u="none" strike="noStrike" cap="all" dirty="0" smtClean="0">
                <a:solidFill>
                  <a:schemeClr val="bg1"/>
                </a:solidFill>
                <a:effectLst/>
                <a:latin typeface="Arial"/>
                <a:ea typeface="Arial"/>
                <a:cs typeface="Arial"/>
                <a:sym typeface="Arial"/>
              </a:rPr>
              <a:t>III Congreso CIDIEES </a:t>
            </a:r>
            <a:endParaRPr lang="es-CO" sz="1200" b="1" dirty="0">
              <a:solidFill>
                <a:schemeClr val="bg1"/>
              </a:solidFill>
            </a:endParaRPr>
          </a:p>
        </p:txBody>
      </p:sp>
      <p:pic>
        <p:nvPicPr>
          <p:cNvPr id="2" name="Imagen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3133" y="3464256"/>
            <a:ext cx="1301714" cy="1303288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Quote">
  <p:cSld name="TITLE_1_1">
    <p:spTree>
      <p:nvGrpSpPr>
        <p:cNvPr id="1" name="Shape 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Google Shape;27;p5"/>
          <p:cNvSpPr/>
          <p:nvPr/>
        </p:nvSpPr>
        <p:spPr>
          <a:xfrm rot="5400000" flipH="1">
            <a:off x="4518950" y="-3246658"/>
            <a:ext cx="113100" cy="91512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8" name="Google Shape;28;p5"/>
          <p:cNvSpPr/>
          <p:nvPr/>
        </p:nvSpPr>
        <p:spPr>
          <a:xfrm>
            <a:off x="-7125" y="1271275"/>
            <a:ext cx="9151200" cy="38721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" name="Google Shape;29;p5"/>
          <p:cNvSpPr txBox="1">
            <a:spLocks noGrp="1"/>
          </p:cNvSpPr>
          <p:nvPr>
            <p:ph type="body" idx="1"/>
          </p:nvPr>
        </p:nvSpPr>
        <p:spPr>
          <a:xfrm>
            <a:off x="1850750" y="2076749"/>
            <a:ext cx="5449500" cy="2714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81000" algn="ctr" rtl="0">
              <a:spcBef>
                <a:spcPts val="600"/>
              </a:spcBef>
              <a:spcAft>
                <a:spcPts val="0"/>
              </a:spcAft>
              <a:buSzPts val="2400"/>
              <a:buFont typeface="Georgia"/>
              <a:buChar char="▪"/>
              <a:defRPr sz="2400" i="1">
                <a:latin typeface="Georgia"/>
                <a:ea typeface="Georgia"/>
                <a:cs typeface="Georgia"/>
                <a:sym typeface="Georgia"/>
              </a:defRPr>
            </a:lvl1pPr>
            <a:lvl2pPr marL="914400" lvl="1" indent="-381000" algn="ctr" rtl="0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2pPr>
            <a:lvl3pPr marL="1371600" lvl="2" indent="-381000" algn="ctr" rtl="0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3pPr>
            <a:lvl4pPr marL="1828800" lvl="3" indent="-381000" algn="ctr" rtl="0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4pPr>
            <a:lvl5pPr marL="2286000" lvl="4" indent="-381000" algn="ctr" rtl="0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5pPr>
            <a:lvl6pPr marL="2743200" lvl="5" indent="-381000" algn="ctr" rtl="0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6pPr>
            <a:lvl7pPr marL="3200400" lvl="6" indent="-381000" algn="ctr" rtl="0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7pPr>
            <a:lvl8pPr marL="3657600" lvl="7" indent="-381000" algn="ctr" rtl="0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8pPr>
            <a:lvl9pPr marL="4114800" lvl="8" indent="-381000" algn="ctr">
              <a:spcBef>
                <a:spcPts val="0"/>
              </a:spcBef>
              <a:spcAft>
                <a:spcPts val="0"/>
              </a:spcAft>
              <a:buSzPts val="2400"/>
              <a:buFont typeface="Georgia"/>
              <a:buChar char="-"/>
              <a:defRPr sz="2400" i="1">
                <a:latin typeface="Georgia"/>
                <a:ea typeface="Georgia"/>
                <a:cs typeface="Georgia"/>
                <a:sym typeface="Georgia"/>
              </a:defRPr>
            </a:lvl9pPr>
          </a:lstStyle>
          <a:p>
            <a:endParaRPr dirty="0"/>
          </a:p>
        </p:txBody>
      </p:sp>
      <p:sp>
        <p:nvSpPr>
          <p:cNvPr id="30" name="Google Shape;30;p5"/>
          <p:cNvSpPr txBox="1"/>
          <p:nvPr/>
        </p:nvSpPr>
        <p:spPr>
          <a:xfrm>
            <a:off x="1374335" y="290167"/>
            <a:ext cx="7456799" cy="653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400" dirty="0" smtClean="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rPr>
              <a:t>“</a:t>
            </a:r>
            <a:r>
              <a:rPr lang="es-ES" sz="1400" dirty="0" smtClean="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rPr>
              <a:t>III CONGRESO INTERNACIONAL DE INVESTIGACIÓN EN EDUCACIÓN, EMPRESA Y SOCIEDAD – CIDIEES / III International Congress of Research in Education, Company and Society - CIDIEES</a:t>
            </a:r>
            <a:endParaRPr sz="1400" dirty="0">
              <a:solidFill>
                <a:srgbClr val="FFFFFF"/>
              </a:solidFill>
              <a:latin typeface="Nunito Sans"/>
              <a:ea typeface="Nunito Sans"/>
              <a:cs typeface="Nunito Sans"/>
              <a:sym typeface="Nunito Sans"/>
            </a:endParaRPr>
          </a:p>
        </p:txBody>
      </p:sp>
      <p:sp>
        <p:nvSpPr>
          <p:cNvPr id="31" name="Google Shape;31;p5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pic>
        <p:nvPicPr>
          <p:cNvPr id="3" name="Imagen 2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228599" y="74103"/>
            <a:ext cx="1039501" cy="1040758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1 column" type="tx">
  <p:cSld name="TITLE_AND_BODY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6"/>
          <p:cNvSpPr/>
          <p:nvPr/>
        </p:nvSpPr>
        <p:spPr>
          <a:xfrm flipH="1">
            <a:off x="2472375" y="0"/>
            <a:ext cx="113100" cy="51435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4" name="Google Shape;34;p6"/>
          <p:cNvSpPr/>
          <p:nvPr/>
        </p:nvSpPr>
        <p:spPr>
          <a:xfrm>
            <a:off x="2585475" y="0"/>
            <a:ext cx="6558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" name="Google Shape;35;p6"/>
          <p:cNvSpPr txBox="1">
            <a:spLocks noGrp="1"/>
          </p:cNvSpPr>
          <p:nvPr>
            <p:ph type="title"/>
          </p:nvPr>
        </p:nvSpPr>
        <p:spPr>
          <a:xfrm>
            <a:off x="234450" y="575500"/>
            <a:ext cx="2046300" cy="39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>
            <a:endParaRPr/>
          </a:p>
        </p:txBody>
      </p:sp>
      <p:sp>
        <p:nvSpPr>
          <p:cNvPr id="36" name="Google Shape;36;p6"/>
          <p:cNvSpPr txBox="1">
            <a:spLocks noGrp="1"/>
          </p:cNvSpPr>
          <p:nvPr>
            <p:ph type="body" idx="1"/>
          </p:nvPr>
        </p:nvSpPr>
        <p:spPr>
          <a:xfrm>
            <a:off x="3090625" y="575500"/>
            <a:ext cx="5596200" cy="39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600"/>
              </a:spcBef>
              <a:spcAft>
                <a:spcPts val="0"/>
              </a:spcAft>
              <a:buSzPts val="1400"/>
              <a:buChar char="▪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9pPr>
          </a:lstStyle>
          <a:p>
            <a:endParaRPr/>
          </a:p>
        </p:txBody>
      </p:sp>
      <p:sp>
        <p:nvSpPr>
          <p:cNvPr id="37" name="Google Shape;37;p6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pic>
        <p:nvPicPr>
          <p:cNvPr id="2" name="Imagen 1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3749"/>
          <a:stretch/>
        </p:blipFill>
        <p:spPr>
          <a:xfrm>
            <a:off x="7785504" y="3757265"/>
            <a:ext cx="1319980" cy="118938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1 column with intro text">
  <p:cSld name="TITLE_AND_BODY_1">
    <p:spTree>
      <p:nvGrpSpPr>
        <p:cNvPr id="1" name="Shape 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Google Shape;39;p7"/>
          <p:cNvSpPr/>
          <p:nvPr/>
        </p:nvSpPr>
        <p:spPr>
          <a:xfrm flipH="1">
            <a:off x="2472375" y="0"/>
            <a:ext cx="113100" cy="51435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40" name="Google Shape;40;p7"/>
          <p:cNvSpPr/>
          <p:nvPr/>
        </p:nvSpPr>
        <p:spPr>
          <a:xfrm>
            <a:off x="2585475" y="0"/>
            <a:ext cx="6558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1" name="Google Shape;41;p7"/>
          <p:cNvSpPr txBox="1">
            <a:spLocks noGrp="1"/>
          </p:cNvSpPr>
          <p:nvPr>
            <p:ph type="title"/>
          </p:nvPr>
        </p:nvSpPr>
        <p:spPr>
          <a:xfrm>
            <a:off x="234450" y="575500"/>
            <a:ext cx="2046300" cy="39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>
            <a:endParaRPr/>
          </a:p>
        </p:txBody>
      </p:sp>
      <p:sp>
        <p:nvSpPr>
          <p:cNvPr id="42" name="Google Shape;42;p7"/>
          <p:cNvSpPr txBox="1">
            <a:spLocks noGrp="1"/>
          </p:cNvSpPr>
          <p:nvPr>
            <p:ph type="body" idx="1"/>
          </p:nvPr>
        </p:nvSpPr>
        <p:spPr>
          <a:xfrm>
            <a:off x="3090625" y="575500"/>
            <a:ext cx="5596200" cy="1207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30200" rtl="0">
              <a:spcBef>
                <a:spcPts val="60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▪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1pPr>
            <a:lvl2pPr marL="914400" lvl="1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2pPr>
            <a:lvl3pPr marL="1371600" lvl="2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3pPr>
            <a:lvl4pPr marL="1828800" lvl="3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4pPr>
            <a:lvl5pPr marL="2286000" lvl="4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5pPr>
            <a:lvl6pPr marL="2743200" lvl="5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6pPr>
            <a:lvl7pPr marL="3200400" lvl="6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7pPr>
            <a:lvl8pPr marL="3657600" lvl="7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8pPr>
            <a:lvl9pPr marL="4114800" lvl="8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9pPr>
          </a:lstStyle>
          <a:p>
            <a:endParaRPr/>
          </a:p>
        </p:txBody>
      </p:sp>
      <p:sp>
        <p:nvSpPr>
          <p:cNvPr id="43" name="Google Shape;43;p7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sp>
        <p:nvSpPr>
          <p:cNvPr id="44" name="Google Shape;44;p7"/>
          <p:cNvSpPr txBox="1">
            <a:spLocks noGrp="1"/>
          </p:cNvSpPr>
          <p:nvPr>
            <p:ph type="body" idx="2"/>
          </p:nvPr>
        </p:nvSpPr>
        <p:spPr>
          <a:xfrm>
            <a:off x="3090625" y="2004313"/>
            <a:ext cx="5596200" cy="2552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 rtl="0">
              <a:spcBef>
                <a:spcPts val="600"/>
              </a:spcBef>
              <a:spcAft>
                <a:spcPts val="0"/>
              </a:spcAft>
              <a:buSzPts val="1400"/>
              <a:buChar char="▪"/>
              <a:defRPr/>
            </a:lvl1pPr>
            <a:lvl2pPr marL="914400" lvl="1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2pPr>
            <a:lvl3pPr marL="1371600" lvl="2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3pPr>
            <a:lvl4pPr marL="1828800" lvl="3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4pPr>
            <a:lvl5pPr marL="2286000" lvl="4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5pPr>
            <a:lvl6pPr marL="2743200" lvl="5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6pPr>
            <a:lvl7pPr marL="3200400" lvl="6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7pPr>
            <a:lvl8pPr marL="3657600" lvl="7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8pPr>
            <a:lvl9pPr marL="4114800" lvl="8" indent="-317500" rtl="0">
              <a:spcBef>
                <a:spcPts val="0"/>
              </a:spcBef>
              <a:spcAft>
                <a:spcPts val="0"/>
              </a:spcAft>
              <a:buSzPts val="1400"/>
              <a:buChar char="-"/>
              <a:defRPr/>
            </a:lvl9pPr>
          </a:lstStyle>
          <a:p>
            <a:endParaRPr/>
          </a:p>
        </p:txBody>
      </p:sp>
      <p:pic>
        <p:nvPicPr>
          <p:cNvPr id="8" name="Imagen 7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3749"/>
          <a:stretch/>
        </p:blipFill>
        <p:spPr>
          <a:xfrm>
            <a:off x="7772829" y="3846165"/>
            <a:ext cx="1319980" cy="118938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seño personaliza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0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826012481"/>
      </p:ext>
    </p:extLst>
  </p:cSld>
  <p:clrMapOvr>
    <a:masterClrMapping/>
  </p:clrMapOvr>
  <p:transition>
    <p:fade thruBlk="1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2 columns with intro text">
  <p:cSld name="TITLE_AND_BODY_1_2">
    <p:spTree>
      <p:nvGrpSpPr>
        <p:cNvPr id="1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Google Shape;46;p8"/>
          <p:cNvSpPr/>
          <p:nvPr/>
        </p:nvSpPr>
        <p:spPr>
          <a:xfrm flipH="1">
            <a:off x="2472375" y="0"/>
            <a:ext cx="113100" cy="51435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47" name="Google Shape;47;p8"/>
          <p:cNvSpPr/>
          <p:nvPr/>
        </p:nvSpPr>
        <p:spPr>
          <a:xfrm>
            <a:off x="2585475" y="0"/>
            <a:ext cx="6558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" name="Google Shape;48;p8"/>
          <p:cNvSpPr txBox="1">
            <a:spLocks noGrp="1"/>
          </p:cNvSpPr>
          <p:nvPr>
            <p:ph type="title"/>
          </p:nvPr>
        </p:nvSpPr>
        <p:spPr>
          <a:xfrm>
            <a:off x="234450" y="575500"/>
            <a:ext cx="2046300" cy="39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>
            <a:endParaRPr/>
          </a:p>
        </p:txBody>
      </p:sp>
      <p:sp>
        <p:nvSpPr>
          <p:cNvPr id="49" name="Google Shape;49;p8"/>
          <p:cNvSpPr txBox="1">
            <a:spLocks noGrp="1"/>
          </p:cNvSpPr>
          <p:nvPr>
            <p:ph type="body" idx="1"/>
          </p:nvPr>
        </p:nvSpPr>
        <p:spPr>
          <a:xfrm>
            <a:off x="3090625" y="575500"/>
            <a:ext cx="5596200" cy="1207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30200" rtl="0">
              <a:spcBef>
                <a:spcPts val="60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▪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1pPr>
            <a:lvl2pPr marL="914400" lvl="1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2pPr>
            <a:lvl3pPr marL="1371600" lvl="2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3pPr>
            <a:lvl4pPr marL="1828800" lvl="3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4pPr>
            <a:lvl5pPr marL="2286000" lvl="4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5pPr>
            <a:lvl6pPr marL="2743200" lvl="5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6pPr>
            <a:lvl7pPr marL="3200400" lvl="6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7pPr>
            <a:lvl8pPr marL="3657600" lvl="7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8pPr>
            <a:lvl9pPr marL="4114800" lvl="8" indent="-33020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1600"/>
              <a:buFont typeface="Georgia"/>
              <a:buChar char="-"/>
              <a:defRPr sz="1600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9pPr>
          </a:lstStyle>
          <a:p>
            <a:endParaRPr/>
          </a:p>
        </p:txBody>
      </p:sp>
      <p:sp>
        <p:nvSpPr>
          <p:cNvPr id="50" name="Google Shape;50;p8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sp>
        <p:nvSpPr>
          <p:cNvPr id="51" name="Google Shape;51;p8"/>
          <p:cNvSpPr txBox="1">
            <a:spLocks noGrp="1"/>
          </p:cNvSpPr>
          <p:nvPr>
            <p:ph type="body" idx="2"/>
          </p:nvPr>
        </p:nvSpPr>
        <p:spPr>
          <a:xfrm>
            <a:off x="3090625" y="2004325"/>
            <a:ext cx="2727000" cy="2552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 rtl="0">
              <a:spcBef>
                <a:spcPts val="600"/>
              </a:spcBef>
              <a:spcAft>
                <a:spcPts val="0"/>
              </a:spcAft>
              <a:buSzPts val="1100"/>
              <a:buChar char="▪"/>
              <a:defRPr sz="1100"/>
            </a:lvl1pPr>
            <a:lvl2pPr marL="914400" lvl="1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2pPr>
            <a:lvl3pPr marL="1371600" lvl="2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3pPr>
            <a:lvl4pPr marL="1828800" lvl="3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4pPr>
            <a:lvl5pPr marL="2286000" lvl="4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5pPr>
            <a:lvl6pPr marL="2743200" lvl="5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6pPr>
            <a:lvl7pPr marL="3200400" lvl="6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7pPr>
            <a:lvl8pPr marL="3657600" lvl="7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8pPr>
            <a:lvl9pPr marL="4114800" lvl="8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9pPr>
          </a:lstStyle>
          <a:p>
            <a:endParaRPr/>
          </a:p>
        </p:txBody>
      </p:sp>
      <p:sp>
        <p:nvSpPr>
          <p:cNvPr id="52" name="Google Shape;52;p8"/>
          <p:cNvSpPr txBox="1">
            <a:spLocks noGrp="1"/>
          </p:cNvSpPr>
          <p:nvPr>
            <p:ph type="body" idx="3"/>
          </p:nvPr>
        </p:nvSpPr>
        <p:spPr>
          <a:xfrm>
            <a:off x="5959744" y="2004325"/>
            <a:ext cx="2727000" cy="2552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 rtl="0">
              <a:spcBef>
                <a:spcPts val="600"/>
              </a:spcBef>
              <a:spcAft>
                <a:spcPts val="0"/>
              </a:spcAft>
              <a:buSzPts val="1100"/>
              <a:buChar char="▪"/>
              <a:defRPr sz="1100"/>
            </a:lvl1pPr>
            <a:lvl2pPr marL="914400" lvl="1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2pPr>
            <a:lvl3pPr marL="1371600" lvl="2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3pPr>
            <a:lvl4pPr marL="1828800" lvl="3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4pPr>
            <a:lvl5pPr marL="2286000" lvl="4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5pPr>
            <a:lvl6pPr marL="2743200" lvl="5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6pPr>
            <a:lvl7pPr marL="3200400" lvl="6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7pPr>
            <a:lvl8pPr marL="3657600" lvl="7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8pPr>
            <a:lvl9pPr marL="4114800" lvl="8" indent="-298450" rtl="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9pPr>
          </a:lstStyle>
          <a:p>
            <a:endParaRPr/>
          </a:p>
        </p:txBody>
      </p:sp>
      <p:pic>
        <p:nvPicPr>
          <p:cNvPr id="9" name="Imagen 8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3749"/>
          <a:stretch/>
        </p:blipFill>
        <p:spPr>
          <a:xfrm>
            <a:off x="7824095" y="3846165"/>
            <a:ext cx="1319980" cy="118938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1 column half">
  <p:cSld name="TITLE_AND_BODY_1_1_1"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Google Shape;60;p10"/>
          <p:cNvSpPr/>
          <p:nvPr/>
        </p:nvSpPr>
        <p:spPr>
          <a:xfrm flipH="1">
            <a:off x="-688" y="0"/>
            <a:ext cx="4575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1" name="Google Shape;61;p10"/>
          <p:cNvSpPr/>
          <p:nvPr/>
        </p:nvSpPr>
        <p:spPr>
          <a:xfrm>
            <a:off x="4574903" y="0"/>
            <a:ext cx="113100" cy="51435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2" name="Google Shape;62;p10"/>
          <p:cNvSpPr txBox="1">
            <a:spLocks noGrp="1"/>
          </p:cNvSpPr>
          <p:nvPr>
            <p:ph type="title"/>
          </p:nvPr>
        </p:nvSpPr>
        <p:spPr>
          <a:xfrm>
            <a:off x="511425" y="575500"/>
            <a:ext cx="3517200" cy="973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ts val="2400"/>
              <a:buNone/>
              <a:defRPr>
                <a:solidFill>
                  <a:srgbClr val="F67031"/>
                </a:solidFill>
              </a:defRPr>
            </a:lvl9pPr>
          </a:lstStyle>
          <a:p>
            <a:endParaRPr/>
          </a:p>
        </p:txBody>
      </p:sp>
      <p:sp>
        <p:nvSpPr>
          <p:cNvPr id="63" name="Google Shape;63;p10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buNone/>
              <a:defRPr>
                <a:solidFill>
                  <a:srgbClr val="FFFFFF"/>
                </a:solidFill>
              </a:defRPr>
            </a:lvl1pPr>
            <a:lvl2pPr lvl="1" rtl="0">
              <a:buNone/>
              <a:defRPr>
                <a:solidFill>
                  <a:srgbClr val="FFFFFF"/>
                </a:solidFill>
              </a:defRPr>
            </a:lvl2pPr>
            <a:lvl3pPr lvl="2" rtl="0">
              <a:buNone/>
              <a:defRPr>
                <a:solidFill>
                  <a:srgbClr val="FFFFFF"/>
                </a:solidFill>
              </a:defRPr>
            </a:lvl3pPr>
            <a:lvl4pPr lvl="3" rtl="0">
              <a:buNone/>
              <a:defRPr>
                <a:solidFill>
                  <a:srgbClr val="FFFFFF"/>
                </a:solidFill>
              </a:defRPr>
            </a:lvl4pPr>
            <a:lvl5pPr lvl="4" rtl="0">
              <a:buNone/>
              <a:defRPr>
                <a:solidFill>
                  <a:srgbClr val="FFFFFF"/>
                </a:solidFill>
              </a:defRPr>
            </a:lvl5pPr>
            <a:lvl6pPr lvl="5" rtl="0">
              <a:buNone/>
              <a:defRPr>
                <a:solidFill>
                  <a:srgbClr val="FFFFFF"/>
                </a:solidFill>
              </a:defRPr>
            </a:lvl6pPr>
            <a:lvl7pPr lvl="6" rtl="0">
              <a:buNone/>
              <a:defRPr>
                <a:solidFill>
                  <a:srgbClr val="FFFFFF"/>
                </a:solidFill>
              </a:defRPr>
            </a:lvl7pPr>
            <a:lvl8pPr lvl="7" rtl="0">
              <a:buNone/>
              <a:defRPr>
                <a:solidFill>
                  <a:srgbClr val="FFFFFF"/>
                </a:solidFill>
              </a:defRPr>
            </a:lvl8pPr>
            <a:lvl9pPr lvl="8" rtl="0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sp>
        <p:nvSpPr>
          <p:cNvPr id="64" name="Google Shape;64;p10"/>
          <p:cNvSpPr txBox="1">
            <a:spLocks noGrp="1"/>
          </p:cNvSpPr>
          <p:nvPr>
            <p:ph type="body" idx="1"/>
          </p:nvPr>
        </p:nvSpPr>
        <p:spPr>
          <a:xfrm>
            <a:off x="511425" y="1598600"/>
            <a:ext cx="3517200" cy="2957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04800" rtl="0">
              <a:spcBef>
                <a:spcPts val="600"/>
              </a:spcBef>
              <a:spcAft>
                <a:spcPts val="0"/>
              </a:spcAft>
              <a:buSzPts val="1200"/>
              <a:buChar char="▪"/>
              <a:defRPr sz="1200"/>
            </a:lvl1pPr>
            <a:lvl2pPr marL="914400" lvl="1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2pPr>
            <a:lvl3pPr marL="1371600" lvl="2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3pPr>
            <a:lvl4pPr marL="1828800" lvl="3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4pPr>
            <a:lvl5pPr marL="2286000" lvl="4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5pPr>
            <a:lvl6pPr marL="2743200" lvl="5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6pPr>
            <a:lvl7pPr marL="3200400" lvl="6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7pPr>
            <a:lvl8pPr marL="3657600" lvl="7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8pPr>
            <a:lvl9pPr marL="4114800" lvl="8" indent="-304800" rtl="0">
              <a:spcBef>
                <a:spcPts val="0"/>
              </a:spcBef>
              <a:spcAft>
                <a:spcPts val="0"/>
              </a:spcAft>
              <a:buSzPts val="1200"/>
              <a:buChar char="-"/>
              <a:defRPr sz="12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2 columns" type="twoColTx">
  <p:cSld name="TITLE_AND_TWO_COLUMNS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1"/>
          <p:cNvSpPr/>
          <p:nvPr/>
        </p:nvSpPr>
        <p:spPr>
          <a:xfrm flipH="1">
            <a:off x="2472375" y="0"/>
            <a:ext cx="113100" cy="51435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7" name="Google Shape;67;p11"/>
          <p:cNvSpPr/>
          <p:nvPr/>
        </p:nvSpPr>
        <p:spPr>
          <a:xfrm>
            <a:off x="2585475" y="0"/>
            <a:ext cx="65586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" name="Google Shape;68;p11"/>
          <p:cNvSpPr txBox="1">
            <a:spLocks noGrp="1"/>
          </p:cNvSpPr>
          <p:nvPr>
            <p:ph type="title"/>
          </p:nvPr>
        </p:nvSpPr>
        <p:spPr>
          <a:xfrm>
            <a:off x="234450" y="575500"/>
            <a:ext cx="2046300" cy="39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/>
            </a:lvl9pPr>
          </a:lstStyle>
          <a:p>
            <a:endParaRPr/>
          </a:p>
        </p:txBody>
      </p:sp>
      <p:sp>
        <p:nvSpPr>
          <p:cNvPr id="69" name="Google Shape;69;p11"/>
          <p:cNvSpPr txBox="1">
            <a:spLocks noGrp="1"/>
          </p:cNvSpPr>
          <p:nvPr>
            <p:ph type="body" idx="1"/>
          </p:nvPr>
        </p:nvSpPr>
        <p:spPr>
          <a:xfrm>
            <a:off x="3062200" y="575500"/>
            <a:ext cx="2730000" cy="39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600"/>
              </a:spcBef>
              <a:spcAft>
                <a:spcPts val="0"/>
              </a:spcAft>
              <a:buSzPts val="1100"/>
              <a:buChar char="▪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9pPr>
          </a:lstStyle>
          <a:p>
            <a:endParaRPr/>
          </a:p>
        </p:txBody>
      </p:sp>
      <p:sp>
        <p:nvSpPr>
          <p:cNvPr id="70" name="Google Shape;70;p11"/>
          <p:cNvSpPr txBox="1">
            <a:spLocks noGrp="1"/>
          </p:cNvSpPr>
          <p:nvPr>
            <p:ph type="body" idx="2"/>
          </p:nvPr>
        </p:nvSpPr>
        <p:spPr>
          <a:xfrm>
            <a:off x="5956701" y="575500"/>
            <a:ext cx="2730000" cy="39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600"/>
              </a:spcBef>
              <a:spcAft>
                <a:spcPts val="0"/>
              </a:spcAft>
              <a:buSzPts val="1100"/>
              <a:buChar char="▪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-"/>
              <a:defRPr sz="1100"/>
            </a:lvl9pPr>
          </a:lstStyle>
          <a:p>
            <a:endParaRPr/>
          </a:p>
        </p:txBody>
      </p:sp>
      <p:sp>
        <p:nvSpPr>
          <p:cNvPr id="71" name="Google Shape;71;p11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pic>
        <p:nvPicPr>
          <p:cNvPr id="8" name="Imagen 7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3749"/>
          <a:stretch/>
        </p:blipFill>
        <p:spPr>
          <a:xfrm>
            <a:off x="7785504" y="3757265"/>
            <a:ext cx="1319980" cy="118938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" name="Google Shape;86;p14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>
                <a:solidFill>
                  <a:srgbClr val="FFFFFF"/>
                </a:solidFill>
              </a:defRPr>
            </a:lvl1pPr>
            <a:lvl2pPr lvl="1">
              <a:buNone/>
              <a:defRPr>
                <a:solidFill>
                  <a:srgbClr val="FFFFFF"/>
                </a:solidFill>
              </a:defRPr>
            </a:lvl2pPr>
            <a:lvl3pPr lvl="2">
              <a:buNone/>
              <a:defRPr>
                <a:solidFill>
                  <a:srgbClr val="FFFFFF"/>
                </a:solidFill>
              </a:defRPr>
            </a:lvl3pPr>
            <a:lvl4pPr lvl="3">
              <a:buNone/>
              <a:defRPr>
                <a:solidFill>
                  <a:srgbClr val="FFFFFF"/>
                </a:solidFill>
              </a:defRPr>
            </a:lvl4pPr>
            <a:lvl5pPr lvl="4">
              <a:buNone/>
              <a:defRPr>
                <a:solidFill>
                  <a:srgbClr val="FFFFFF"/>
                </a:solidFill>
              </a:defRPr>
            </a:lvl5pPr>
            <a:lvl6pPr lvl="5">
              <a:buNone/>
              <a:defRPr>
                <a:solidFill>
                  <a:srgbClr val="FFFFFF"/>
                </a:solidFill>
              </a:defRPr>
            </a:lvl6pPr>
            <a:lvl7pPr lvl="6">
              <a:buNone/>
              <a:defRPr>
                <a:solidFill>
                  <a:srgbClr val="FFFFFF"/>
                </a:solidFill>
              </a:defRPr>
            </a:lvl7pPr>
            <a:lvl8pPr lvl="7">
              <a:buNone/>
              <a:defRPr>
                <a:solidFill>
                  <a:srgbClr val="FFFFFF"/>
                </a:solidFill>
              </a:defRPr>
            </a:lvl8pPr>
            <a:lvl9pPr lvl="8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">
    <p:bg>
      <p:bgPr>
        <a:solidFill>
          <a:srgbClr val="F6703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234450" y="575500"/>
            <a:ext cx="2046300" cy="398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endParaRPr dirty="0"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090625" y="575500"/>
            <a:ext cx="5596200" cy="398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lnSpc>
                <a:spcPct val="115000"/>
              </a:lnSpc>
              <a:spcBef>
                <a:spcPts val="60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▪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ts val="1400"/>
              <a:buFont typeface="Nunito Sans"/>
              <a:buChar char="-"/>
              <a:defRPr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endParaRPr dirty="0"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556784" y="4749851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 algn="r">
              <a:buNone/>
              <a:defRPr sz="1000">
                <a:solidFill>
                  <a:srgbClr val="CCCCCC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  <p:pic>
        <p:nvPicPr>
          <p:cNvPr id="2" name="Imagen 1"/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67276" y="3562350"/>
            <a:ext cx="1089507" cy="1090825"/>
          </a:xfrm>
          <a:prstGeom prst="rect">
            <a:avLst/>
          </a:prstGeom>
        </p:spPr>
      </p:pic>
      <p:sp>
        <p:nvSpPr>
          <p:cNvPr id="3" name="CuadroTexto 2"/>
          <p:cNvSpPr txBox="1"/>
          <p:nvPr userDrawn="1"/>
        </p:nvSpPr>
        <p:spPr>
          <a:xfrm>
            <a:off x="7048708" y="4708026"/>
            <a:ext cx="472398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sz="1200" b="1" i="0" u="none" strike="noStrike" cap="all" dirty="0" smtClean="0">
                <a:solidFill>
                  <a:schemeClr val="bg1"/>
                </a:solidFill>
                <a:effectLst/>
                <a:latin typeface="Arial"/>
                <a:ea typeface="Arial"/>
                <a:cs typeface="Arial"/>
                <a:sym typeface="Arial"/>
              </a:rPr>
              <a:t>III Congreso CIDIEES </a:t>
            </a:r>
            <a:endParaRPr lang="es-CO" sz="1200" b="1" dirty="0">
              <a:solidFill>
                <a:schemeClr val="bg1"/>
              </a:solidFill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62" r:id="rId7"/>
    <p:sldLayoutId id="2147483654" r:id="rId8"/>
    <p:sldLayoutId id="2147483656" r:id="rId9"/>
    <p:sldLayoutId id="2147483657" r:id="rId10"/>
    <p:sldLayoutId id="2147483660" r:id="rId11"/>
  </p:sldLayoutIdLst>
  <p:transition>
    <p:fade thruBlk="1"/>
  </p:transition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9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exto 1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76200" indent="0">
              <a:buNone/>
            </a:pPr>
            <a:endParaRPr lang="es-CO" dirty="0"/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1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8212065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175" name="Google Shape;175;p23"/>
          <p:cNvSpPr txBox="1">
            <a:spLocks noGrp="1"/>
          </p:cNvSpPr>
          <p:nvPr>
            <p:ph type="sldNum" idx="4294967295"/>
          </p:nvPr>
        </p:nvSpPr>
        <p:spPr>
          <a:xfrm>
            <a:off x="8594725" y="4749800"/>
            <a:ext cx="549275" cy="393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</a:t>
            </a:fld>
            <a:endParaRPr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3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8865235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ítulo 1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4</a:t>
            </a:fld>
            <a:endParaRPr lang="es-CO"/>
          </a:p>
        </p:txBody>
      </p:sp>
      <p:sp>
        <p:nvSpPr>
          <p:cNvPr id="4" name="Marcador de texto 3"/>
          <p:cNvSpPr>
            <a:spLocks noGrp="1"/>
          </p:cNvSpPr>
          <p:nvPr>
            <p:ph type="body" idx="2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5" name="Título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2362197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5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3553934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6</a:t>
            </a:fld>
            <a:endParaRPr lang="es-CO"/>
          </a:p>
        </p:txBody>
      </p:sp>
      <p:sp>
        <p:nvSpPr>
          <p:cNvPr id="5" name="Marcador de texto 4"/>
          <p:cNvSpPr>
            <a:spLocks noGrp="1"/>
          </p:cNvSpPr>
          <p:nvPr>
            <p:ph type="body" idx="2"/>
          </p:nvPr>
        </p:nvSpPr>
        <p:spPr/>
        <p:txBody>
          <a:bodyPr/>
          <a:lstStyle/>
          <a:p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5752180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7</a:t>
            </a:fld>
            <a:endParaRPr lang="es-CO"/>
          </a:p>
        </p:txBody>
      </p:sp>
      <p:sp>
        <p:nvSpPr>
          <p:cNvPr id="5" name="Marcador de texto 4"/>
          <p:cNvSpPr>
            <a:spLocks noGrp="1"/>
          </p:cNvSpPr>
          <p:nvPr>
            <p:ph type="body" idx="2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texto 5"/>
          <p:cNvSpPr>
            <a:spLocks noGrp="1"/>
          </p:cNvSpPr>
          <p:nvPr>
            <p:ph type="body" idx="3"/>
          </p:nvPr>
        </p:nvSpPr>
        <p:spPr/>
        <p:txBody>
          <a:bodyPr/>
          <a:lstStyle/>
          <a:p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8441853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8</a:t>
            </a:fld>
            <a:endParaRPr lang="es-CO"/>
          </a:p>
        </p:txBody>
      </p:sp>
      <p:sp>
        <p:nvSpPr>
          <p:cNvPr id="4" name="Marcador de texto 3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423431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texto 3"/>
          <p:cNvSpPr>
            <a:spLocks noGrp="1"/>
          </p:cNvSpPr>
          <p:nvPr>
            <p:ph type="body" idx="2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9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9675407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CO" smtClean="0"/>
              <a:t>10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6288814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Ulysses template">
  <a:themeElements>
    <a:clrScheme name="Custom 347">
      <a:dk1>
        <a:srgbClr val="000000"/>
      </a:dk1>
      <a:lt1>
        <a:srgbClr val="FFFFFF"/>
      </a:lt1>
      <a:dk2>
        <a:srgbClr val="666666"/>
      </a:dk2>
      <a:lt2>
        <a:srgbClr val="CCCCCC"/>
      </a:lt2>
      <a:accent1>
        <a:srgbClr val="3A81BA"/>
      </a:accent1>
      <a:accent2>
        <a:srgbClr val="D89F39"/>
      </a:accent2>
      <a:accent3>
        <a:srgbClr val="8BAB42"/>
      </a:accent3>
      <a:accent4>
        <a:srgbClr val="57A7B5"/>
      </a:accent4>
      <a:accent5>
        <a:srgbClr val="8B81D2"/>
      </a:accent5>
      <a:accent6>
        <a:srgbClr val="963334"/>
      </a:accent6>
      <a:hlink>
        <a:srgbClr val="1155CC"/>
      </a:hlink>
      <a:folHlink>
        <a:srgbClr val="6611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20</TotalTime>
  <Words>10</Words>
  <Application>Microsoft Office PowerPoint</Application>
  <PresentationFormat>Presentación en pantalla (16:9)</PresentationFormat>
  <Paragraphs>10</Paragraphs>
  <Slides>10</Slides>
  <Notes>1</Notes>
  <HiddenSlides>0</HiddenSlides>
  <MMClips>0</MMClips>
  <ScaleCrop>false</ScaleCrop>
  <HeadingPairs>
    <vt:vector size="6" baseType="variant">
      <vt:variant>
        <vt:lpstr>Fuentes usadas</vt:lpstr>
      </vt:variant>
      <vt:variant>
        <vt:i4>4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10</vt:i4>
      </vt:variant>
    </vt:vector>
  </HeadingPairs>
  <TitlesOfParts>
    <vt:vector size="15" baseType="lpstr">
      <vt:lpstr>Georgia</vt:lpstr>
      <vt:lpstr>Nunito Sans</vt:lpstr>
      <vt:lpstr>Arial</vt:lpstr>
      <vt:lpstr>Calibri</vt:lpstr>
      <vt:lpstr>Ulysses template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THIS IS YOUR PRESENTATION (OR SLIDEDOC) TITLE</dc:title>
  <dc:creator>CIDIEES 2020</dc:creator>
  <cp:lastModifiedBy>David Andres Suarez Suarez</cp:lastModifiedBy>
  <cp:revision>11</cp:revision>
  <dcterms:modified xsi:type="dcterms:W3CDTF">2020-02-27T20:53:07Z</dcterms:modified>
</cp:coreProperties>
</file>